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0" r:id="rId5"/>
    <p:sldId id="257" r:id="rId6"/>
    <p:sldId id="271" r:id="rId7"/>
    <p:sldId id="258" r:id="rId8"/>
    <p:sldId id="268" r:id="rId9"/>
    <p:sldId id="261" r:id="rId10"/>
    <p:sldId id="264" r:id="rId11"/>
    <p:sldId id="269" r:id="rId12"/>
    <p:sldId id="270" r:id="rId13"/>
    <p:sldId id="262" r:id="rId14"/>
    <p:sldId id="266" r:id="rId15"/>
    <p:sldId id="263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0988" y="1457325"/>
            <a:ext cx="12247563" cy="393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Regular Classroom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Classes 9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r>
              <a:rPr lang="en-IN" dirty="0" smtClean="0">
                <a:solidFill>
                  <a:schemeClr val="tx1"/>
                </a:solidFill>
              </a:rPr>
              <a:t> &amp; 10</a:t>
            </a:r>
            <a:r>
              <a:rPr lang="en-IN" baseline="30000" dirty="0" smtClean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Droppers Batch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Quick Revision Course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Crash Course 2019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Private Tuitions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028617"/>
            <a:ext cx="2952328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latin typeface="Calisto MT" pitchFamily="18" charset="0"/>
              </a:rPr>
              <a:t>Class </a:t>
            </a:r>
            <a:r>
              <a:rPr lang="en-IN" sz="1420" dirty="0" smtClean="0">
                <a:latin typeface="Berlin Sans FB Demi" pitchFamily="34" charset="0"/>
              </a:rPr>
              <a:t>12</a:t>
            </a:r>
            <a:r>
              <a:rPr lang="en-IN" sz="1420" baseline="30000" dirty="0" smtClean="0">
                <a:latin typeface="Berlin Sans FB Demi" pitchFamily="34" charset="0"/>
              </a:rPr>
              <a:t>th</a:t>
            </a:r>
            <a:r>
              <a:rPr lang="en-IN" sz="1420" dirty="0" smtClean="0">
                <a:latin typeface="Berlin Sans FB Demi" pitchFamily="34" charset="0"/>
              </a:rPr>
              <a:t> Batch 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dirty="0">
                <a:latin typeface="Calisto MT" pitchFamily="18" charset="0"/>
              </a:rPr>
              <a:t>Class </a:t>
            </a:r>
            <a:r>
              <a:rPr lang="en-IN" sz="1420" dirty="0" smtClean="0">
                <a:latin typeface="Berlin Sans FB Demi" pitchFamily="34" charset="0"/>
              </a:rPr>
              <a:t>11</a:t>
            </a:r>
            <a:r>
              <a:rPr lang="en-IN" sz="1420" baseline="30000" dirty="0" smtClean="0">
                <a:latin typeface="Berlin Sans FB Demi" pitchFamily="34" charset="0"/>
              </a:rPr>
              <a:t>th</a:t>
            </a:r>
            <a:r>
              <a:rPr lang="en-IN" sz="1420" dirty="0" smtClean="0">
                <a:latin typeface="Berlin Sans FB Demi" pitchFamily="34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</a:t>
            </a:r>
            <a:r>
              <a:rPr lang="en-IN" sz="1420" dirty="0" smtClean="0">
                <a:solidFill>
                  <a:srgbClr val="FF0000"/>
                </a:solidFill>
                <a:latin typeface="Berlin Sans FB Demi" pitchFamily="34" charset="0"/>
              </a:rPr>
              <a:t>April</a:t>
            </a:r>
          </a:p>
          <a:p>
            <a:pPr algn="ctr"/>
            <a:r>
              <a:rPr lang="en-IN" sz="1100" b="1" dirty="0" smtClean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 smtClean="0">
                <a:latin typeface="Calisto MT" pitchFamily="18" charset="0"/>
              </a:rPr>
              <a:t>integrated with CBSE</a:t>
            </a:r>
            <a:endParaRPr lang="en-IN" sz="1100" b="1" dirty="0">
              <a:latin typeface="Calisto MT" pitchFamily="18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</a:t>
            </a:r>
            <a:r>
              <a:rPr lang="en-US" sz="1400" dirty="0" smtClean="0"/>
              <a:t>or </a:t>
            </a:r>
            <a:r>
              <a:rPr lang="en-US" sz="1400" dirty="0"/>
              <a:t>JEE Main, BITSAT, IP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NEET Physics &amp; Chemistry.</a:t>
            </a:r>
          </a:p>
          <a:p>
            <a:pPr algn="ctr"/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 smtClean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 smtClean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  <a:endParaRPr lang="en-IN" sz="1600" dirty="0">
              <a:solidFill>
                <a:srgbClr val="FF0000"/>
              </a:solidFill>
              <a:latin typeface="Berlin Sans FB Demi" pitchFamily="34" charset="0"/>
            </a:endParaRP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</a:t>
            </a:r>
            <a:r>
              <a:rPr lang="en-US" sz="1400" dirty="0" err="1"/>
              <a:t>Phy</a:t>
            </a:r>
            <a:r>
              <a:rPr lang="en-US" sz="1400" dirty="0"/>
              <a:t>, </a:t>
            </a:r>
            <a:r>
              <a:rPr lang="en-US" sz="1400" dirty="0" err="1"/>
              <a:t>Chem</a:t>
            </a:r>
            <a:r>
              <a:rPr lang="en-US" sz="1400" dirty="0"/>
              <a:t> &amp; </a:t>
            </a:r>
            <a:r>
              <a:rPr lang="en-US" sz="1400" dirty="0" err="1"/>
              <a:t>Maths</a:t>
            </a:r>
            <a:r>
              <a:rPr lang="en-US" sz="1400" dirty="0" smtClean="0"/>
              <a:t>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</a:t>
            </a:r>
            <a:r>
              <a:rPr lang="en-IN" sz="1400" dirty="0" err="1"/>
              <a:t>Phy</a:t>
            </a:r>
            <a:r>
              <a:rPr lang="en-IN" sz="1400" dirty="0"/>
              <a:t> &amp; </a:t>
            </a:r>
            <a:r>
              <a:rPr lang="en-IN" sz="1400" dirty="0" err="1"/>
              <a:t>Chem</a:t>
            </a:r>
            <a:r>
              <a:rPr lang="en-IN" sz="1400" dirty="0" smtClean="0"/>
              <a:t>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</a:t>
            </a:r>
            <a:r>
              <a:rPr lang="en-US" sz="1500" b="1" dirty="0" smtClean="0"/>
              <a:t>syllabus</a:t>
            </a:r>
          </a:p>
          <a:p>
            <a:pPr algn="ctr"/>
            <a:r>
              <a:rPr lang="en-IN" sz="1400" dirty="0" smtClean="0"/>
              <a:t>(for 12</a:t>
            </a:r>
            <a:r>
              <a:rPr lang="en-IN" sz="1400" baseline="30000" dirty="0" smtClean="0"/>
              <a:t>th</a:t>
            </a:r>
            <a:r>
              <a:rPr lang="en-IN" sz="1400" dirty="0" smtClean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Doubt </a:t>
            </a:r>
            <a:r>
              <a:rPr lang="en-US" sz="1600" b="1" dirty="0"/>
              <a:t>Solving </a:t>
            </a:r>
            <a:r>
              <a:rPr lang="en-US" sz="1600" b="1" dirty="0" smtClean="0"/>
              <a:t>Classes </a:t>
            </a:r>
          </a:p>
          <a:p>
            <a:pPr algn="ctr"/>
            <a:r>
              <a:rPr lang="en-US" sz="1400" dirty="0" smtClean="0"/>
              <a:t>for </a:t>
            </a:r>
            <a:r>
              <a:rPr lang="en-US" sz="1400" dirty="0"/>
              <a:t>s</a:t>
            </a:r>
            <a:r>
              <a:rPr lang="en-US" sz="1400" dirty="0" smtClean="0"/>
              <a:t>tudents </a:t>
            </a:r>
            <a:r>
              <a:rPr lang="en-US" sz="1400" dirty="0"/>
              <a:t>s</a:t>
            </a:r>
            <a:r>
              <a:rPr lang="en-US" sz="1400" dirty="0" smtClean="0"/>
              <a:t>tudying </a:t>
            </a:r>
            <a:r>
              <a:rPr lang="en-US" sz="1400" dirty="0"/>
              <a:t>in </a:t>
            </a:r>
            <a:endParaRPr lang="en-US" sz="1400" dirty="0" smtClean="0"/>
          </a:p>
          <a:p>
            <a:pPr algn="ctr"/>
            <a:r>
              <a:rPr lang="en-US" sz="1400" dirty="0" smtClean="0"/>
              <a:t>other Coaching </a:t>
            </a:r>
            <a:r>
              <a:rPr lang="en-US" sz="1400" dirty="0"/>
              <a:t>I</a:t>
            </a:r>
            <a:r>
              <a:rPr lang="en-US" sz="1400" dirty="0" smtClean="0"/>
              <a:t>nstitutes</a:t>
            </a:r>
            <a:endParaRPr lang="en-US" sz="14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  <a:endParaRPr lang="en-IN" b="1" dirty="0">
              <a:solidFill>
                <a:schemeClr val="bg1"/>
              </a:solidFill>
              <a:latin typeface="Bahnschrift Condense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 smtClean="0"/>
              <a:t>( in percentile )</a:t>
            </a:r>
            <a:endParaRPr lang="en-IN" sz="1200" b="1" i="1" dirty="0"/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4175957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5257588" y="162789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6393904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Shashi</a:t>
            </a:r>
            <a:r>
              <a:rPr lang="en-IN" sz="1050" dirty="0" smtClean="0"/>
              <a:t> </a:t>
            </a:r>
            <a:r>
              <a:rPr lang="en-IN" sz="1050" dirty="0" err="1" smtClean="0"/>
              <a:t>Shekhar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98.97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Saksham</a:t>
            </a:r>
            <a:r>
              <a:rPr lang="en-IN" sz="1050" dirty="0" smtClean="0"/>
              <a:t> </a:t>
            </a:r>
            <a:r>
              <a:rPr lang="en-IN" sz="1050" dirty="0" err="1" smtClean="0"/>
              <a:t>Kapoor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97.30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Kushagra</a:t>
            </a:r>
            <a:r>
              <a:rPr lang="en-IN" sz="1050" dirty="0" smtClean="0"/>
              <a:t> </a:t>
            </a:r>
            <a:r>
              <a:rPr lang="en-IN" sz="1050" dirty="0" err="1" smtClean="0"/>
              <a:t>Pipraiya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95.79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936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Mohd</a:t>
            </a:r>
            <a:r>
              <a:rPr lang="en-IN" sz="1050" dirty="0" smtClean="0"/>
              <a:t>. </a:t>
            </a:r>
            <a:r>
              <a:rPr lang="en-IN" sz="1050" dirty="0" err="1" smtClean="0"/>
              <a:t>Inayetullah</a:t>
            </a:r>
            <a:r>
              <a:rPr lang="en-IN" sz="1050" dirty="0" smtClean="0"/>
              <a:t> </a:t>
            </a:r>
            <a:r>
              <a:rPr lang="en-IN" sz="1050" dirty="0" err="1" smtClean="0"/>
              <a:t>Rais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94.54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6056" y="2846402"/>
            <a:ext cx="11521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Rishabh</a:t>
            </a:r>
            <a:r>
              <a:rPr lang="en-IN" sz="1050" dirty="0" smtClean="0"/>
              <a:t> </a:t>
            </a:r>
            <a:r>
              <a:rPr lang="en-IN" sz="1050" dirty="0" err="1" smtClean="0"/>
              <a:t>Ranjan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93.92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56176" y="2846402"/>
            <a:ext cx="11521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Sankalp</a:t>
            </a:r>
            <a:r>
              <a:rPr lang="en-IN" sz="1050" dirty="0" smtClean="0"/>
              <a:t> Roy</a:t>
            </a:r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92.74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Stubh</a:t>
            </a:r>
            <a:r>
              <a:rPr lang="en-IN" sz="1050" dirty="0" smtClean="0"/>
              <a:t> </a:t>
            </a:r>
            <a:r>
              <a:rPr lang="en-IN" sz="1050" dirty="0" err="1" smtClean="0"/>
              <a:t>Lal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92.16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8532440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388424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 smtClean="0"/>
              <a:t>Uditansh</a:t>
            </a:r>
            <a:r>
              <a:rPr lang="en-IN" sz="1050" dirty="0" smtClean="0"/>
              <a:t> </a:t>
            </a:r>
            <a:r>
              <a:rPr lang="en-IN" sz="1050" dirty="0" err="1" smtClean="0"/>
              <a:t>Bhandari</a:t>
            </a:r>
            <a:endParaRPr lang="en-IN" sz="1050" dirty="0" smtClean="0"/>
          </a:p>
          <a:p>
            <a:pPr algn="ctr"/>
            <a:r>
              <a:rPr lang="en-IN" sz="1200" b="1" i="1" dirty="0" smtClean="0">
                <a:solidFill>
                  <a:srgbClr val="C00000"/>
                </a:solidFill>
              </a:rPr>
              <a:t>90.89</a:t>
            </a:r>
            <a:endParaRPr lang="en-IN" sz="12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  <a:endParaRPr lang="en-IN" sz="72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  <a:endParaRPr lang="en-IN" sz="5400" b="1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143</Words>
  <Application>Microsoft Office PowerPoint</Application>
  <PresentationFormat>On-screen Show (4:3)</PresentationFormat>
  <Paragraphs>48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ismail - [2010]</cp:lastModifiedBy>
  <cp:revision>25</cp:revision>
  <dcterms:created xsi:type="dcterms:W3CDTF">2019-03-04T04:17:37Z</dcterms:created>
  <dcterms:modified xsi:type="dcterms:W3CDTF">2019-03-07T11:32:07Z</dcterms:modified>
</cp:coreProperties>
</file>